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notesMasterIdLst>
    <p:notesMasterId r:id="rId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13716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</a:rPr>
              <a:t>Fry Digital Solutions</a:t>
            </a:r>
            <a:endParaRPr lang="en-US" sz="20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" y="1005840"/>
            <a:ext cx="1828800" cy="1828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0" y="1097280"/>
            <a:ext cx="5943600" cy="2286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003366"/>
                </a:solidFill>
              </a:rPr>
              <a:t>Name Surname
</a:t>
            </a:r>
            <a:pPr algn="l" indent="0" marL="0">
              <a:buNone/>
            </a:pPr>
            <a:r>
              <a:rPr lang="en-US" sz="1200" i="1" dirty="0">
                <a:solidFill>
                  <a:srgbClr val="666666"/>
                </a:solidFill>
              </a:rPr>
              <a:t>Role / Title
</a:t>
            </a:r>
            <a:pPr algn="l" indent="0" marL="0">
              <a:buNone/>
            </a:pPr>
            <a:r>
              <a:rPr lang="en-US" sz="1000" dirty="0">
                <a:solidFill>
                  <a:srgbClr val="333333"/>
                </a:solidFill>
              </a:rPr>
              <a:t>Phone: +1 (555) 123‑4567
</a:t>
            </a:r>
            <a:pPr algn="l" indent="0" marL="0">
              <a:buNone/>
            </a:pPr>
            <a:r>
              <a:rPr lang="en-US" sz="1000" dirty="0">
                <a:solidFill>
                  <a:srgbClr val="333333"/>
                </a:solidFill>
              </a:rPr>
              <a:t>Email: name@frydigital.com
</a:t>
            </a:r>
            <a:pPr algn="l" indent="0" marL="0">
              <a:buNone/>
            </a:pPr>
            <a:r>
              <a:rPr lang="en-US" sz="1000" u="sng" dirty="0">
                <a:solidFill>
                  <a:srgbClr val="333333"/>
                </a:solidFill>
              </a:rPr>
              <a:t>Web: www.frydigital.com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74320"/>
            <a:ext cx="1097280" cy="10972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45920" y="365760"/>
            <a:ext cx="6858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03366"/>
                </a:solidFill>
              </a:rPr>
              <a:t>Cybersecurity &amp; Tech Solutions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1645920" y="1005840"/>
            <a:ext cx="6858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5B9A"/>
                </a:solidFill>
              </a:rPr>
              <a:t>Your partner in defensive cyber operations, programming services &amp; honest tech reviews.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457200" y="1828800"/>
            <a:ext cx="8229600" cy="640080"/>
          </a:xfrm>
          <a:prstGeom prst="roundRect">
            <a:avLst>
              <a:gd name="adj" fmla="val 14286"/>
            </a:avLst>
          </a:prstGeom>
          <a:solidFill>
            <a:srgbClr val="F2F7FB"/>
          </a:solidFill>
          <a:ln w="12700">
            <a:solidFill>
              <a:srgbClr val="005B9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1520" y="192024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66"/>
                </a:solidFill>
              </a:rPr>
              <a:t>Cybersecurity Consulting
</a:t>
            </a:r>
            <a:pPr indent="0" marL="0">
              <a:buNone/>
            </a:pPr>
            <a:r>
              <a:rPr lang="en-US" sz="900" dirty="0">
                <a:solidFill>
                  <a:srgbClr val="333333"/>
                </a:solidFill>
              </a:rPr>
              <a:t>Risk assessments, penetration testing and defensive strategies.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457200" y="2697480"/>
            <a:ext cx="8229600" cy="640080"/>
          </a:xfrm>
          <a:prstGeom prst="roundRect">
            <a:avLst>
              <a:gd name="adj" fmla="val 14286"/>
            </a:avLst>
          </a:prstGeom>
          <a:solidFill>
            <a:srgbClr val="F2F7FB"/>
          </a:solidFill>
          <a:ln w="12700">
            <a:solidFill>
              <a:srgbClr val="005B9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31520" y="2788920"/>
            <a:ext cx="7680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66"/>
                </a:solidFill>
              </a:rPr>
              <a:t>Programming &amp; Development
</a:t>
            </a:r>
            <a:pPr indent="0" marL="0">
              <a:buNone/>
            </a:pPr>
            <a:r>
              <a:rPr lang="en-US" sz="900" dirty="0">
                <a:solidFill>
                  <a:srgbClr val="333333"/>
                </a:solidFill>
              </a:rPr>
              <a:t>Custom software and automation solutions tailored to your needs.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457200" y="3566160"/>
            <a:ext cx="8229600" cy="1188720"/>
          </a:xfrm>
          <a:prstGeom prst="roundRect">
            <a:avLst>
              <a:gd name="adj" fmla="val 7692"/>
            </a:avLst>
          </a:prstGeom>
          <a:solidFill>
            <a:srgbClr val="F2F7FB"/>
          </a:solidFill>
          <a:ln w="12700">
            <a:solidFill>
              <a:srgbClr val="005B9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31520" y="3657600"/>
            <a:ext cx="76809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66"/>
                </a:solidFill>
              </a:rPr>
              <a:t>Honest Tech Reviews
</a:t>
            </a:r>
            <a:pPr indent="0" marL="0">
              <a:buNone/>
            </a:pPr>
            <a:r>
              <a:rPr lang="en-US" sz="900" dirty="0">
                <a:solidFill>
                  <a:srgbClr val="333333"/>
                </a:solidFill>
              </a:rPr>
              <a:t>Unbiased reviews of the latest tools to help you make informed decisions.</a:t>
            </a:r>
            <a:pPr indent="0" marL="0">
              <a:buNone/>
            </a:pPr>
            <a:r>
              <a:rPr lang="en-US" sz="1400" b="1" dirty="0">
                <a:solidFill>
                  <a:srgbClr val="003366"/>
                </a:solidFill>
              </a:rPr>
              <a:t>
Get in touch
</a:t>
            </a:r>
            <a:pPr indent="0" marL="0">
              <a:buNone/>
            </a:pPr>
            <a:r>
              <a:rPr lang="en-US" sz="1200" u="sng" dirty="0">
                <a:solidFill>
                  <a:srgbClr val="005B9A"/>
                </a:solidFill>
              </a:rPr>
              <a:t>www.frydigital.com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Slide 1</vt:lpstr>
      <vt:lpstr>Slide 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2025-07-20T03:37:00Z</dcterms:created>
  <dcterms:modified xsi:type="dcterms:W3CDTF">2025-07-20T03:37:00Z</dcterms:modified>
</cp:coreProperties>
</file>